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67" r:id="rId8"/>
  </p:sldIdLst>
  <p:sldSz cx="18288000" cy="10287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1056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svg>
</file>

<file path=ppt/media/image14.png>
</file>

<file path=ppt/media/image15.pn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svg"/><Relationship Id="rId7" Type="http://schemas.openxmlformats.org/officeDocument/2006/relationships/image" Target="../media/image1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Relationship Id="rId9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2939980" y="6484586"/>
            <a:ext cx="8513313" cy="8513313"/>
          </a:xfrm>
          <a:custGeom>
            <a:avLst/>
            <a:gdLst/>
            <a:ahLst/>
            <a:cxnLst/>
            <a:rect l="l" t="t" r="r" b="b"/>
            <a:pathLst>
              <a:path w="8513313" h="8513313">
                <a:moveTo>
                  <a:pt x="0" y="0"/>
                </a:moveTo>
                <a:lnTo>
                  <a:pt x="8513313" y="0"/>
                </a:lnTo>
                <a:lnTo>
                  <a:pt x="8513313" y="8513313"/>
                </a:lnTo>
                <a:lnTo>
                  <a:pt x="0" y="85133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-3165293" y="-4710899"/>
            <a:ext cx="8513313" cy="8513313"/>
          </a:xfrm>
          <a:custGeom>
            <a:avLst/>
            <a:gdLst/>
            <a:ahLst/>
            <a:cxnLst/>
            <a:rect l="l" t="t" r="r" b="b"/>
            <a:pathLst>
              <a:path w="8513313" h="8513313">
                <a:moveTo>
                  <a:pt x="0" y="0"/>
                </a:moveTo>
                <a:lnTo>
                  <a:pt x="8513313" y="0"/>
                </a:lnTo>
                <a:lnTo>
                  <a:pt x="8513313" y="8513313"/>
                </a:lnTo>
                <a:lnTo>
                  <a:pt x="0" y="85133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 Box 8"/>
          <p:cNvSpPr txBox="1"/>
          <p:nvPr/>
        </p:nvSpPr>
        <p:spPr>
          <a:xfrm>
            <a:off x="3276600" y="1245966"/>
            <a:ext cx="1222121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GB" dirty="0" err="1"/>
              <a:t>S</a:t>
            </a:r>
            <a:r>
              <a:rPr lang="en-US" altLang="en-GB" sz="6600" dirty="0" err="1">
                <a:latin typeface="Times New Roman" panose="02020603050405020304" charset="0"/>
                <a:cs typeface="Times New Roman" panose="02020603050405020304" charset="0"/>
              </a:rPr>
              <a:t>to</a:t>
            </a:r>
            <a:r>
              <a:rPr lang="en-US" altLang="en-GB" sz="6600" dirty="0" err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Stock</a:t>
            </a:r>
            <a:r>
              <a:rPr lang="en-US" altLang="en-GB" sz="66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Market Trend Analyzer</a:t>
            </a:r>
            <a:endParaRPr lang="en-GB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93B1E6-27EB-EC2D-7897-D5BFEF03F674}"/>
              </a:ext>
            </a:extLst>
          </p:cNvPr>
          <p:cNvSpPr txBox="1"/>
          <p:nvPr/>
        </p:nvSpPr>
        <p:spPr>
          <a:xfrm>
            <a:off x="4419600" y="4131958"/>
            <a:ext cx="8915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2403A51071                                  P.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RasagnaRanjani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2403A51072                                   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K.Vishal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Reddy</a:t>
            </a:r>
          </a:p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2403A51073                                    Byri Srikar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10935174" cy="10287000"/>
            <a:chOff x="0" y="0"/>
            <a:chExt cx="1270608" cy="11952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70608" cy="1195294"/>
            </a:xfrm>
            <a:custGeom>
              <a:avLst/>
              <a:gdLst/>
              <a:ahLst/>
              <a:cxnLst/>
              <a:rect l="l" t="t" r="r" b="b"/>
              <a:pathLst>
                <a:path w="1270608" h="1195294">
                  <a:moveTo>
                    <a:pt x="203200" y="0"/>
                  </a:moveTo>
                  <a:lnTo>
                    <a:pt x="1270608" y="0"/>
                  </a:lnTo>
                  <a:lnTo>
                    <a:pt x="1067408" y="1195294"/>
                  </a:lnTo>
                  <a:lnTo>
                    <a:pt x="0" y="1195294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-34212" t="-2736" r="-36987" b="-1214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Freeform 4"/>
          <p:cNvSpPr/>
          <p:nvPr/>
        </p:nvSpPr>
        <p:spPr>
          <a:xfrm rot="5400000">
            <a:off x="1349934" y="707466"/>
            <a:ext cx="320358" cy="962826"/>
          </a:xfrm>
          <a:custGeom>
            <a:avLst/>
            <a:gdLst/>
            <a:ahLst/>
            <a:cxnLst/>
            <a:rect l="l" t="t" r="r" b="b"/>
            <a:pathLst>
              <a:path w="320358" h="962826">
                <a:moveTo>
                  <a:pt x="0" y="0"/>
                </a:moveTo>
                <a:lnTo>
                  <a:pt x="320358" y="0"/>
                </a:lnTo>
                <a:lnTo>
                  <a:pt x="320358" y="962826"/>
                </a:lnTo>
                <a:lnTo>
                  <a:pt x="0" y="9628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rot="5400000" flipH="1" flipV="1">
            <a:off x="16617708" y="8587367"/>
            <a:ext cx="320358" cy="962826"/>
          </a:xfrm>
          <a:custGeom>
            <a:avLst/>
            <a:gdLst/>
            <a:ahLst/>
            <a:cxnLst/>
            <a:rect l="l" t="t" r="r" b="b"/>
            <a:pathLst>
              <a:path w="320358" h="962826">
                <a:moveTo>
                  <a:pt x="320358" y="962826"/>
                </a:moveTo>
                <a:lnTo>
                  <a:pt x="0" y="962826"/>
                </a:lnTo>
                <a:lnTo>
                  <a:pt x="0" y="0"/>
                </a:lnTo>
                <a:lnTo>
                  <a:pt x="320358" y="0"/>
                </a:lnTo>
                <a:lnTo>
                  <a:pt x="320358" y="96282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12949696" y="9258300"/>
            <a:ext cx="6693556" cy="2227428"/>
          </a:xfrm>
          <a:custGeom>
            <a:avLst/>
            <a:gdLst/>
            <a:ahLst/>
            <a:cxnLst/>
            <a:rect l="l" t="t" r="r" b="b"/>
            <a:pathLst>
              <a:path w="6693556" h="2227428">
                <a:moveTo>
                  <a:pt x="0" y="0"/>
                </a:moveTo>
                <a:lnTo>
                  <a:pt x="6693556" y="0"/>
                </a:lnTo>
                <a:lnTo>
                  <a:pt x="6693556" y="2227428"/>
                </a:lnTo>
                <a:lnTo>
                  <a:pt x="0" y="22274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3225263" y="842630"/>
            <a:ext cx="5187592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50"/>
              </a:lnSpc>
            </a:pPr>
            <a:r>
              <a:rPr lang="en-US" sz="5000" b="1">
                <a:solidFill>
                  <a:srgbClr val="E85041"/>
                </a:solidFill>
                <a:latin typeface="Times New Roman" panose="02020603050405020304" pitchFamily="18" charset="0"/>
                <a:ea typeface="Agrandir Bold" panose="00000800000000000000"/>
                <a:cs typeface="Times New Roman" panose="02020603050405020304" pitchFamily="18" charset="0"/>
                <a:sym typeface="Agrandir Bold" panose="00000800000000000000"/>
              </a:rPr>
              <a:t>Objectives</a:t>
            </a:r>
            <a:endParaRPr lang="en-US" sz="5000" b="1" dirty="0">
              <a:solidFill>
                <a:srgbClr val="E85041"/>
              </a:solidFill>
              <a:latin typeface="Times New Roman" panose="02020603050405020304" pitchFamily="18" charset="0"/>
              <a:ea typeface="Agrandir Bold" panose="00000800000000000000"/>
              <a:cs typeface="Times New Roman" panose="02020603050405020304" pitchFamily="18" charset="0"/>
              <a:sym typeface="Agrandir Bold" panose="0000080000000000000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F5663D-9CCB-0655-99A3-84359E8FBCCF}"/>
              </a:ext>
            </a:extLst>
          </p:cNvPr>
          <p:cNvSpPr txBox="1"/>
          <p:nvPr/>
        </p:nvSpPr>
        <p:spPr>
          <a:xfrm>
            <a:off x="685800" y="2552700"/>
            <a:ext cx="88392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analyze stock price movements from CSV files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detect overall market trend (Upward, Downward, Sideways)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calculate slope using linear regression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display highest, lowest, average stock prices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visualize stock data using an interactive line chart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show day-wise historical price changes</a:t>
            </a:r>
          </a:p>
          <a:p>
            <a:endParaRPr lang="en-IN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941534" y="5720752"/>
            <a:ext cx="8513313" cy="8513313"/>
          </a:xfrm>
          <a:custGeom>
            <a:avLst/>
            <a:gdLst/>
            <a:ahLst/>
            <a:cxnLst/>
            <a:rect l="l" t="t" r="r" b="b"/>
            <a:pathLst>
              <a:path w="8513313" h="8513313">
                <a:moveTo>
                  <a:pt x="0" y="0"/>
                </a:moveTo>
                <a:lnTo>
                  <a:pt x="8513314" y="0"/>
                </a:lnTo>
                <a:lnTo>
                  <a:pt x="8513314" y="8513313"/>
                </a:lnTo>
                <a:lnTo>
                  <a:pt x="0" y="85133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9861052" y="1939388"/>
            <a:ext cx="4909853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50"/>
              </a:lnSpc>
            </a:pPr>
            <a:r>
              <a:rPr lang="en-US" sz="5000" dirty="0">
                <a:solidFill>
                  <a:srgbClr val="FFFFFF"/>
                </a:solidFill>
                <a:latin typeface="Agrandir" panose="00000500000000000000"/>
                <a:ea typeface="Agrandir" panose="00000500000000000000"/>
                <a:cs typeface="Agrandir" panose="00000500000000000000"/>
                <a:sym typeface="Agrandir" panose="00000500000000000000"/>
              </a:rPr>
              <a:t>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331539" y="1045083"/>
            <a:ext cx="5187592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50"/>
              </a:lnSpc>
            </a:pPr>
            <a:r>
              <a:rPr lang="en-US" sz="5000" b="1" dirty="0">
                <a:solidFill>
                  <a:srgbClr val="E85041"/>
                </a:solidFill>
                <a:latin typeface="Times New Roman" panose="02020603050405020304" pitchFamily="18" charset="0"/>
                <a:ea typeface="Agrandir Bold" panose="00000800000000000000"/>
                <a:cs typeface="Times New Roman" panose="02020603050405020304" pitchFamily="18" charset="0"/>
                <a:sym typeface="Agrandir Bold" panose="00000800000000000000"/>
              </a:rPr>
              <a:t>Stake holders</a:t>
            </a:r>
          </a:p>
        </p:txBody>
      </p:sp>
      <p:sp>
        <p:nvSpPr>
          <p:cNvPr id="10" name="Freeform 10"/>
          <p:cNvSpPr/>
          <p:nvPr/>
        </p:nvSpPr>
        <p:spPr>
          <a:xfrm>
            <a:off x="1028700" y="8295474"/>
            <a:ext cx="320358" cy="962826"/>
          </a:xfrm>
          <a:custGeom>
            <a:avLst/>
            <a:gdLst/>
            <a:ahLst/>
            <a:cxnLst/>
            <a:rect l="l" t="t" r="r" b="b"/>
            <a:pathLst>
              <a:path w="320358" h="962826">
                <a:moveTo>
                  <a:pt x="0" y="0"/>
                </a:moveTo>
                <a:lnTo>
                  <a:pt x="320358" y="0"/>
                </a:lnTo>
                <a:lnTo>
                  <a:pt x="320358" y="962826"/>
                </a:lnTo>
                <a:lnTo>
                  <a:pt x="0" y="9628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flipH="1" flipV="1">
            <a:off x="16938942" y="1028700"/>
            <a:ext cx="320358" cy="962826"/>
          </a:xfrm>
          <a:custGeom>
            <a:avLst/>
            <a:gdLst/>
            <a:ahLst/>
            <a:cxnLst/>
            <a:rect l="l" t="t" r="r" b="b"/>
            <a:pathLst>
              <a:path w="320358" h="962826">
                <a:moveTo>
                  <a:pt x="320358" y="962826"/>
                </a:moveTo>
                <a:lnTo>
                  <a:pt x="0" y="962826"/>
                </a:lnTo>
                <a:lnTo>
                  <a:pt x="0" y="0"/>
                </a:lnTo>
                <a:lnTo>
                  <a:pt x="320358" y="0"/>
                </a:lnTo>
                <a:lnTo>
                  <a:pt x="320358" y="96282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55F4A33A-6506-CB04-DA0D-6A6418AAB7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83594" y="2631885"/>
            <a:ext cx="6993315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 Users / Investors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People who analyze stock trends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Developers / Student Team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Those who built and maintain the system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Faculty / Evaluators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Reviewing the project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Traders / Analysts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Can use the tool for quick stock overview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Organizations / Colleges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Supporting project development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68AF028-4BB6-5ADE-4A3A-C87A8BCCA7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006" y="1699480"/>
            <a:ext cx="8511994" cy="65549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50612" y="5825329"/>
            <a:ext cx="8513313" cy="8513313"/>
          </a:xfrm>
          <a:custGeom>
            <a:avLst/>
            <a:gdLst/>
            <a:ahLst/>
            <a:cxnLst/>
            <a:rect l="l" t="t" r="r" b="b"/>
            <a:pathLst>
              <a:path w="8513313" h="8513313">
                <a:moveTo>
                  <a:pt x="0" y="0"/>
                </a:moveTo>
                <a:lnTo>
                  <a:pt x="8513313" y="0"/>
                </a:lnTo>
                <a:lnTo>
                  <a:pt x="8513313" y="8513314"/>
                </a:lnTo>
                <a:lnTo>
                  <a:pt x="0" y="85133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3625299" y="-4051643"/>
            <a:ext cx="8513313" cy="8513313"/>
          </a:xfrm>
          <a:custGeom>
            <a:avLst/>
            <a:gdLst/>
            <a:ahLst/>
            <a:cxnLst/>
            <a:rect l="l" t="t" r="r" b="b"/>
            <a:pathLst>
              <a:path w="8513313" h="8513313">
                <a:moveTo>
                  <a:pt x="0" y="0"/>
                </a:moveTo>
                <a:lnTo>
                  <a:pt x="8513313" y="0"/>
                </a:lnTo>
                <a:lnTo>
                  <a:pt x="8513313" y="8513314"/>
                </a:lnTo>
                <a:lnTo>
                  <a:pt x="0" y="85133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279232" y="2617772"/>
            <a:ext cx="4075816" cy="4982626"/>
            <a:chOff x="0" y="0"/>
            <a:chExt cx="631451" cy="77193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1451" cy="771939"/>
            </a:xfrm>
            <a:custGeom>
              <a:avLst/>
              <a:gdLst/>
              <a:ahLst/>
              <a:cxnLst/>
              <a:rect l="l" t="t" r="r" b="b"/>
              <a:pathLst>
                <a:path w="631451" h="771939">
                  <a:moveTo>
                    <a:pt x="0" y="0"/>
                  </a:moveTo>
                  <a:lnTo>
                    <a:pt x="631451" y="0"/>
                  </a:lnTo>
                  <a:lnTo>
                    <a:pt x="631451" y="771939"/>
                  </a:lnTo>
                  <a:lnTo>
                    <a:pt x="0" y="771939"/>
                  </a:lnTo>
                  <a:close/>
                </a:path>
              </a:pathLst>
            </a:custGeom>
            <a:blipFill>
              <a:blip r:embed="rId4"/>
              <a:stretch>
                <a:fillRect l="-43790" r="-73540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068184" y="2652187"/>
            <a:ext cx="4075816" cy="4982626"/>
            <a:chOff x="0" y="0"/>
            <a:chExt cx="631451" cy="77193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1451" cy="771939"/>
            </a:xfrm>
            <a:custGeom>
              <a:avLst/>
              <a:gdLst/>
              <a:ahLst/>
              <a:cxnLst/>
              <a:rect l="l" t="t" r="r" b="b"/>
              <a:pathLst>
                <a:path w="631451" h="771939">
                  <a:moveTo>
                    <a:pt x="0" y="0"/>
                  </a:moveTo>
                  <a:lnTo>
                    <a:pt x="631451" y="0"/>
                  </a:lnTo>
                  <a:lnTo>
                    <a:pt x="631451" y="771939"/>
                  </a:lnTo>
                  <a:lnTo>
                    <a:pt x="0" y="771939"/>
                  </a:lnTo>
                  <a:close/>
                </a:path>
              </a:pathLst>
            </a:custGeom>
            <a:blipFill>
              <a:blip r:embed="rId5"/>
              <a:stretch>
                <a:fillRect l="-42196" r="-7513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091667" y="4232914"/>
            <a:ext cx="1142068" cy="1102877"/>
            <a:chOff x="0" y="0"/>
            <a:chExt cx="300791" cy="2904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00791" cy="290470"/>
            </a:xfrm>
            <a:custGeom>
              <a:avLst/>
              <a:gdLst/>
              <a:ahLst/>
              <a:cxnLst/>
              <a:rect l="l" t="t" r="r" b="b"/>
              <a:pathLst>
                <a:path w="300791" h="290470">
                  <a:moveTo>
                    <a:pt x="0" y="0"/>
                  </a:moveTo>
                  <a:lnTo>
                    <a:pt x="300791" y="0"/>
                  </a:lnTo>
                  <a:lnTo>
                    <a:pt x="300791" y="290470"/>
                  </a:lnTo>
                  <a:lnTo>
                    <a:pt x="0" y="290470"/>
                  </a:lnTo>
                  <a:close/>
                </a:path>
              </a:pathLst>
            </a:custGeom>
            <a:solidFill>
              <a:srgbClr val="E8504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85725"/>
              <a:ext cx="300791" cy="3761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8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4124306" y="4461670"/>
            <a:ext cx="1109429" cy="569588"/>
          </a:xfrm>
          <a:custGeom>
            <a:avLst/>
            <a:gdLst/>
            <a:ahLst/>
            <a:cxnLst/>
            <a:rect l="l" t="t" r="r" b="b"/>
            <a:pathLst>
              <a:path w="770689" h="569588">
                <a:moveTo>
                  <a:pt x="0" y="0"/>
                </a:moveTo>
                <a:lnTo>
                  <a:pt x="770688" y="0"/>
                </a:lnTo>
                <a:lnTo>
                  <a:pt x="770688" y="569588"/>
                </a:lnTo>
                <a:lnTo>
                  <a:pt x="0" y="569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TextBox 13"/>
          <p:cNvSpPr txBox="1"/>
          <p:nvPr/>
        </p:nvSpPr>
        <p:spPr>
          <a:xfrm>
            <a:off x="4036446" y="867942"/>
            <a:ext cx="12879954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0"/>
              </a:lnSpc>
            </a:pPr>
            <a:r>
              <a:rPr lang="en-US" sz="5000" b="1" dirty="0">
                <a:solidFill>
                  <a:srgbClr val="E85041"/>
                </a:solidFill>
                <a:latin typeface="Times New Roman" panose="02020603050405020304" pitchFamily="18" charset="0"/>
                <a:ea typeface="Agrandir Bold" panose="00000800000000000000"/>
                <a:cs typeface="Times New Roman" panose="02020603050405020304" pitchFamily="18" charset="0"/>
                <a:sym typeface="Agrandir Bold" panose="00000800000000000000"/>
              </a:rPr>
              <a:t> </a:t>
            </a:r>
            <a:r>
              <a:rPr lang="en-US" dirty="0">
                <a:sym typeface="Agrandir Bold" panose="00000800000000000000"/>
              </a:rPr>
              <a:t>Programming</a:t>
            </a:r>
            <a:r>
              <a:rPr lang="en-US" sz="5000" b="1" dirty="0">
                <a:solidFill>
                  <a:srgbClr val="E85041"/>
                </a:solidFill>
                <a:latin typeface="Times New Roman" panose="02020603050405020304" pitchFamily="18" charset="0"/>
                <a:ea typeface="Agrandir Bold" panose="00000800000000000000"/>
                <a:cs typeface="Times New Roman" panose="02020603050405020304" pitchFamily="18" charset="0"/>
                <a:sym typeface="Agrandir Bold" panose="00000800000000000000"/>
              </a:rPr>
              <a:t>  Languages, Tools and software</a:t>
            </a:r>
          </a:p>
        </p:txBody>
      </p:sp>
      <p:sp>
        <p:nvSpPr>
          <p:cNvPr id="18" name="Freeform 18"/>
          <p:cNvSpPr/>
          <p:nvPr/>
        </p:nvSpPr>
        <p:spPr>
          <a:xfrm rot="5400000">
            <a:off x="1349934" y="707466"/>
            <a:ext cx="320358" cy="962826"/>
          </a:xfrm>
          <a:custGeom>
            <a:avLst/>
            <a:gdLst/>
            <a:ahLst/>
            <a:cxnLst/>
            <a:rect l="l" t="t" r="r" b="b"/>
            <a:pathLst>
              <a:path w="320358" h="962826">
                <a:moveTo>
                  <a:pt x="0" y="0"/>
                </a:moveTo>
                <a:lnTo>
                  <a:pt x="320358" y="0"/>
                </a:lnTo>
                <a:lnTo>
                  <a:pt x="320358" y="962826"/>
                </a:lnTo>
                <a:lnTo>
                  <a:pt x="0" y="96282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9" name="Freeform 19"/>
          <p:cNvSpPr/>
          <p:nvPr/>
        </p:nvSpPr>
        <p:spPr>
          <a:xfrm rot="5400000" flipH="1" flipV="1">
            <a:off x="16617708" y="8587367"/>
            <a:ext cx="320358" cy="962826"/>
          </a:xfrm>
          <a:custGeom>
            <a:avLst/>
            <a:gdLst/>
            <a:ahLst/>
            <a:cxnLst/>
            <a:rect l="l" t="t" r="r" b="b"/>
            <a:pathLst>
              <a:path w="320358" h="962826">
                <a:moveTo>
                  <a:pt x="320358" y="962826"/>
                </a:moveTo>
                <a:lnTo>
                  <a:pt x="0" y="962826"/>
                </a:lnTo>
                <a:lnTo>
                  <a:pt x="0" y="0"/>
                </a:lnTo>
                <a:lnTo>
                  <a:pt x="320358" y="0"/>
                </a:lnTo>
                <a:lnTo>
                  <a:pt x="320358" y="962826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7B8B7D-5410-B43F-4711-57E50C340529}"/>
              </a:ext>
            </a:extLst>
          </p:cNvPr>
          <p:cNvSpPr txBox="1"/>
          <p:nvPr/>
        </p:nvSpPr>
        <p:spPr>
          <a:xfrm>
            <a:off x="9715034" y="2383933"/>
            <a:ext cx="483977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Languages Used: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F965E6-AC9E-406A-F4AE-BC16030F599A}"/>
              </a:ext>
            </a:extLst>
          </p:cNvPr>
          <p:cNvSpPr txBox="1"/>
          <p:nvPr/>
        </p:nvSpPr>
        <p:spPr>
          <a:xfrm>
            <a:off x="9549483" y="5825329"/>
            <a:ext cx="355691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Frameworks &amp; Libraries: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Flask (Backend)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Chart.js (Graphs)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D67880-C347-EEC1-8EE0-EFD0486BF7DC}"/>
              </a:ext>
            </a:extLst>
          </p:cNvPr>
          <p:cNvSpPr txBox="1"/>
          <p:nvPr/>
        </p:nvSpPr>
        <p:spPr>
          <a:xfrm>
            <a:off x="13476714" y="2372856"/>
            <a:ext cx="38245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Used: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Browser (Chrome/Edge)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CSV Files for Input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39980" y="6484586"/>
            <a:ext cx="8513313" cy="8513313"/>
          </a:xfrm>
          <a:custGeom>
            <a:avLst/>
            <a:gdLst/>
            <a:ahLst/>
            <a:cxnLst/>
            <a:rect l="l" t="t" r="r" b="b"/>
            <a:pathLst>
              <a:path w="8513313" h="8513313">
                <a:moveTo>
                  <a:pt x="0" y="0"/>
                </a:moveTo>
                <a:lnTo>
                  <a:pt x="8513313" y="0"/>
                </a:lnTo>
                <a:lnTo>
                  <a:pt x="8513313" y="8513313"/>
                </a:lnTo>
                <a:lnTo>
                  <a:pt x="0" y="85133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3165293" y="-4710899"/>
            <a:ext cx="8513313" cy="8513313"/>
          </a:xfrm>
          <a:custGeom>
            <a:avLst/>
            <a:gdLst/>
            <a:ahLst/>
            <a:cxnLst/>
            <a:rect l="l" t="t" r="r" b="b"/>
            <a:pathLst>
              <a:path w="8513313" h="8513313">
                <a:moveTo>
                  <a:pt x="0" y="0"/>
                </a:moveTo>
                <a:lnTo>
                  <a:pt x="8513313" y="0"/>
                </a:lnTo>
                <a:lnTo>
                  <a:pt x="8513313" y="8513313"/>
                </a:lnTo>
                <a:lnTo>
                  <a:pt x="0" y="85133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8" name="Freeform 18"/>
          <p:cNvSpPr/>
          <p:nvPr/>
        </p:nvSpPr>
        <p:spPr>
          <a:xfrm>
            <a:off x="457200" y="8472087"/>
            <a:ext cx="320358" cy="962826"/>
          </a:xfrm>
          <a:custGeom>
            <a:avLst/>
            <a:gdLst/>
            <a:ahLst/>
            <a:cxnLst/>
            <a:rect l="l" t="t" r="r" b="b"/>
            <a:pathLst>
              <a:path w="320358" h="962826">
                <a:moveTo>
                  <a:pt x="0" y="0"/>
                </a:moveTo>
                <a:lnTo>
                  <a:pt x="320358" y="0"/>
                </a:lnTo>
                <a:lnTo>
                  <a:pt x="320358" y="962826"/>
                </a:lnTo>
                <a:lnTo>
                  <a:pt x="0" y="9628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19" name="Freeform 19"/>
          <p:cNvSpPr/>
          <p:nvPr/>
        </p:nvSpPr>
        <p:spPr>
          <a:xfrm flipH="1" flipV="1">
            <a:off x="17353332" y="1005840"/>
            <a:ext cx="320358" cy="962826"/>
          </a:xfrm>
          <a:custGeom>
            <a:avLst/>
            <a:gdLst/>
            <a:ahLst/>
            <a:cxnLst/>
            <a:rect l="l" t="t" r="r" b="b"/>
            <a:pathLst>
              <a:path w="320358" h="962826">
                <a:moveTo>
                  <a:pt x="320358" y="962826"/>
                </a:moveTo>
                <a:lnTo>
                  <a:pt x="0" y="962826"/>
                </a:lnTo>
                <a:lnTo>
                  <a:pt x="0" y="0"/>
                </a:lnTo>
                <a:lnTo>
                  <a:pt x="320358" y="0"/>
                </a:lnTo>
                <a:lnTo>
                  <a:pt x="320358" y="96282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36FD42-787F-6809-DE57-73347D442A3E}"/>
              </a:ext>
            </a:extLst>
          </p:cNvPr>
          <p:cNvSpPr txBox="1"/>
          <p:nvPr/>
        </p:nvSpPr>
        <p:spPr>
          <a:xfrm>
            <a:off x="4035886" y="205621"/>
            <a:ext cx="1005133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Front-End View of Application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3433B9D-73A3-234D-C338-E82D7362EF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469" y="1205313"/>
            <a:ext cx="10051331" cy="887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25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8F1930-DD16-F1DB-8891-B3F646557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815340"/>
            <a:ext cx="10972800" cy="905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310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N" sz="800" dirty="0"/>
          </a:p>
        </p:txBody>
      </p:sp>
      <p:sp>
        <p:nvSpPr>
          <p:cNvPr id="3" name="TextBox 3"/>
          <p:cNvSpPr txBox="1"/>
          <p:nvPr/>
        </p:nvSpPr>
        <p:spPr>
          <a:xfrm>
            <a:off x="4777476" y="2903880"/>
            <a:ext cx="8733048" cy="3606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75"/>
              </a:lnSpc>
            </a:pPr>
            <a:r>
              <a:rPr lang="en-US" sz="8800" b="1" dirty="0">
                <a:solidFill>
                  <a:srgbClr val="E85041"/>
                </a:solidFill>
                <a:latin typeface="Times New Roman" panose="02020603050405020304" pitchFamily="18" charset="0"/>
                <a:ea typeface="Agrandir Bold" panose="00000800000000000000"/>
                <a:cs typeface="Times New Roman" panose="02020603050405020304" pitchFamily="18" charset="0"/>
                <a:sym typeface="Agrandir Bold" panose="00000800000000000000"/>
              </a:rPr>
              <a:t>THANK</a:t>
            </a:r>
          </a:p>
          <a:p>
            <a:pPr algn="ctr">
              <a:lnSpc>
                <a:spcPts val="14975"/>
              </a:lnSpc>
            </a:pPr>
            <a:r>
              <a:rPr lang="en-US" sz="8800" b="1" dirty="0">
                <a:solidFill>
                  <a:srgbClr val="E85041"/>
                </a:solidFill>
                <a:latin typeface="Times New Roman" panose="02020603050405020304" pitchFamily="18" charset="0"/>
                <a:ea typeface="Agrandir Bold" panose="00000800000000000000"/>
                <a:cs typeface="Times New Roman" panose="02020603050405020304" pitchFamily="18" charset="0"/>
                <a:sym typeface="Agrandir Bold" panose="00000800000000000000"/>
              </a:rPr>
              <a:t>YOU.</a:t>
            </a:r>
          </a:p>
        </p:txBody>
      </p:sp>
      <p:sp>
        <p:nvSpPr>
          <p:cNvPr id="5" name="Freeform 5"/>
          <p:cNvSpPr/>
          <p:nvPr/>
        </p:nvSpPr>
        <p:spPr>
          <a:xfrm rot="5400000">
            <a:off x="1349934" y="707466"/>
            <a:ext cx="320358" cy="962826"/>
          </a:xfrm>
          <a:custGeom>
            <a:avLst/>
            <a:gdLst/>
            <a:ahLst/>
            <a:cxnLst/>
            <a:rect l="l" t="t" r="r" b="b"/>
            <a:pathLst>
              <a:path w="320358" h="962826">
                <a:moveTo>
                  <a:pt x="0" y="0"/>
                </a:moveTo>
                <a:lnTo>
                  <a:pt x="320358" y="0"/>
                </a:lnTo>
                <a:lnTo>
                  <a:pt x="320358" y="962826"/>
                </a:lnTo>
                <a:lnTo>
                  <a:pt x="0" y="9628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5400000" flipH="1" flipV="1">
            <a:off x="16617708" y="8587367"/>
            <a:ext cx="320358" cy="962826"/>
          </a:xfrm>
          <a:custGeom>
            <a:avLst/>
            <a:gdLst/>
            <a:ahLst/>
            <a:cxnLst/>
            <a:rect l="l" t="t" r="r" b="b"/>
            <a:pathLst>
              <a:path w="320358" h="962826">
                <a:moveTo>
                  <a:pt x="320358" y="962826"/>
                </a:moveTo>
                <a:lnTo>
                  <a:pt x="0" y="962826"/>
                </a:lnTo>
                <a:lnTo>
                  <a:pt x="0" y="0"/>
                </a:lnTo>
                <a:lnTo>
                  <a:pt x="320358" y="0"/>
                </a:lnTo>
                <a:lnTo>
                  <a:pt x="320358" y="96282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-3850612" y="5825329"/>
            <a:ext cx="8513313" cy="8513313"/>
          </a:xfrm>
          <a:custGeom>
            <a:avLst/>
            <a:gdLst/>
            <a:ahLst/>
            <a:cxnLst/>
            <a:rect l="l" t="t" r="r" b="b"/>
            <a:pathLst>
              <a:path w="8513313" h="8513313">
                <a:moveTo>
                  <a:pt x="0" y="0"/>
                </a:moveTo>
                <a:lnTo>
                  <a:pt x="8513313" y="0"/>
                </a:lnTo>
                <a:lnTo>
                  <a:pt x="8513313" y="8513314"/>
                </a:lnTo>
                <a:lnTo>
                  <a:pt x="0" y="85133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13625299" y="-4051643"/>
            <a:ext cx="8513313" cy="8513313"/>
          </a:xfrm>
          <a:custGeom>
            <a:avLst/>
            <a:gdLst/>
            <a:ahLst/>
            <a:cxnLst/>
            <a:rect l="l" t="t" r="r" b="b"/>
            <a:pathLst>
              <a:path w="8513313" h="8513313">
                <a:moveTo>
                  <a:pt x="0" y="0"/>
                </a:moveTo>
                <a:lnTo>
                  <a:pt x="8513313" y="0"/>
                </a:lnTo>
                <a:lnTo>
                  <a:pt x="8513313" y="8513314"/>
                </a:lnTo>
                <a:lnTo>
                  <a:pt x="0" y="85133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169</Words>
  <Application>Microsoft Office PowerPoint</Application>
  <PresentationFormat>Custom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Times New Roman</vt:lpstr>
      <vt:lpstr>Agrandir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Green Modern Finance Business Report Presentation</dc:title>
  <dc:creator>DELL 3420</dc:creator>
  <cp:lastModifiedBy>Srikar Reddy Byri</cp:lastModifiedBy>
  <cp:revision>7</cp:revision>
  <dcterms:created xsi:type="dcterms:W3CDTF">2006-08-16T00:00:00Z</dcterms:created>
  <dcterms:modified xsi:type="dcterms:W3CDTF">2025-11-21T07:28:48Z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FA2ABD1F74AA4628AB9A61327C6D3ED0_12</vt:lpwstr>
  </property>
  <property fmtid="{D5CDD505-2E9C-101B-9397-08002B2CF9AE}" pid="3" name="KSOProductBuildVer">
    <vt:lpwstr>2057-12.2.0.23158</vt:lpwstr>
  </property>
</Properties>
</file>

<file path=docProps/thumbnail.jpeg>
</file>